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c780fcb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c780fcb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c780fcb00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c780fcb00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c780fcb00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c780fcb00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6dc48d1e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6dc48d1e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6dc48d1e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6dc48d1e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6dc48d1e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6dc48d1e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6dc48d1e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6dc48d1e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c780fcb0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c780fcb0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9487a2d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9487a2d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9487a2d6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9487a2d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9487a2d6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9487a2d6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c780fcb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c780fcb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9487a2d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9487a2d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9487a2d6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9487a2d6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a7915672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a7915672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c780fcb00_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c780fcb00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c780fcb00_6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c780fcb00_6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9c780fcb00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9c780fcb00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9c780fcb00_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9c780fcb00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ca6aeb4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ca6aeb4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7754d6b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7754d6b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c780fcb0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c780fcb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c780fcb0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c780fcb0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c780fcb0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c780fcb0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6dc48d1e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6dc48d1e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6dc48d1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6dc48d1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c780fcb0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c780fcb0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70.png"/><Relationship Id="rId7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.png"/><Relationship Id="rId5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0.png"/><Relationship Id="rId4" Type="http://schemas.openxmlformats.org/officeDocument/2006/relationships/image" Target="../media/image2.jp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8.png"/><Relationship Id="rId13" Type="http://schemas.openxmlformats.org/officeDocument/2006/relationships/image" Target="../media/image19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3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7.png"/><Relationship Id="rId9" Type="http://schemas.openxmlformats.org/officeDocument/2006/relationships/image" Target="../media/image22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93700" y="0"/>
            <a:ext cx="10527000" cy="1998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46550" y="254325"/>
            <a:ext cx="82338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000326"/>
                </a:solidFill>
                <a:latin typeface="Nunito"/>
                <a:ea typeface="Nunito"/>
                <a:cs typeface="Nunito"/>
                <a:sym typeface="Nunito"/>
              </a:rPr>
              <a:t>Estoque customizado </a:t>
            </a:r>
            <a:endParaRPr b="1" sz="2100">
              <a:solidFill>
                <a:srgbClr val="00032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000326"/>
                </a:solidFill>
                <a:latin typeface="Nunito"/>
                <a:ea typeface="Nunito"/>
                <a:cs typeface="Nunito"/>
                <a:sym typeface="Nunito"/>
              </a:rPr>
              <a:t>para produção de uma fábrica artesanal </a:t>
            </a:r>
            <a:endParaRPr b="1" sz="2100">
              <a:solidFill>
                <a:srgbClr val="00032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634750" y="3822450"/>
            <a:ext cx="58197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Bianca Viana 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CP300547X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Carolina Zanotto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CP3003817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Deive Leal 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CP3003825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850" y="254325"/>
            <a:ext cx="2546800" cy="14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00032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" name="Google Shape;60;p13"/>
          <p:cNvGrpSpPr/>
          <p:nvPr/>
        </p:nvGrpSpPr>
        <p:grpSpPr>
          <a:xfrm>
            <a:off x="270350" y="3802800"/>
            <a:ext cx="1364400" cy="1998300"/>
            <a:chOff x="7779600" y="4153800"/>
            <a:chExt cx="1364400" cy="1998300"/>
          </a:xfrm>
        </p:grpSpPr>
        <p:sp>
          <p:nvSpPr>
            <p:cNvPr id="61" name="Google Shape;61;p13"/>
            <p:cNvSpPr/>
            <p:nvPr/>
          </p:nvSpPr>
          <p:spPr>
            <a:xfrm>
              <a:off x="7779600" y="4153800"/>
              <a:ext cx="1364400" cy="19983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" name="Google Shape;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7125" y="4242411"/>
              <a:ext cx="929325" cy="45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2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 rotWithShape="1">
          <a:blip r:embed="rId4">
            <a:alphaModFix/>
          </a:blip>
          <a:srcRect b="4069" l="0" r="0" t="3654"/>
          <a:stretch/>
        </p:blipFill>
        <p:spPr>
          <a:xfrm>
            <a:off x="311700" y="1860100"/>
            <a:ext cx="2593375" cy="106625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35" name="Google Shape;235;p22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type="title"/>
          </p:nvPr>
        </p:nvSpPr>
        <p:spPr>
          <a:xfrm>
            <a:off x="311700" y="0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das functions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2"/>
          <p:cNvGrpSpPr/>
          <p:nvPr/>
        </p:nvGrpSpPr>
        <p:grpSpPr>
          <a:xfrm>
            <a:off x="844600" y="666375"/>
            <a:ext cx="8073525" cy="4022850"/>
            <a:chOff x="844600" y="666375"/>
            <a:chExt cx="8073525" cy="4022850"/>
          </a:xfrm>
        </p:grpSpPr>
        <p:pic>
          <p:nvPicPr>
            <p:cNvPr id="239" name="Google Shape;23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8500" y="666375"/>
              <a:ext cx="5609625" cy="402285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40" name="Google Shape;240;p22"/>
            <p:cNvCxnSpPr/>
            <p:nvPr/>
          </p:nvCxnSpPr>
          <p:spPr>
            <a:xfrm flipH="1" rot="10800000">
              <a:off x="844600" y="760400"/>
              <a:ext cx="2501100" cy="14529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41" name="Google Shape;241;p22"/>
          <p:cNvGrpSpPr/>
          <p:nvPr/>
        </p:nvGrpSpPr>
        <p:grpSpPr>
          <a:xfrm>
            <a:off x="843525" y="1260550"/>
            <a:ext cx="8233225" cy="3009900"/>
            <a:chOff x="843525" y="1260550"/>
            <a:chExt cx="8233225" cy="3009900"/>
          </a:xfrm>
        </p:grpSpPr>
        <p:pic>
          <p:nvPicPr>
            <p:cNvPr id="242" name="Google Shape;24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75950" y="1260550"/>
              <a:ext cx="6400800" cy="30099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43" name="Google Shape;243;p22"/>
            <p:cNvCxnSpPr/>
            <p:nvPr/>
          </p:nvCxnSpPr>
          <p:spPr>
            <a:xfrm flipH="1" rot="10800000">
              <a:off x="843525" y="1332825"/>
              <a:ext cx="1859100" cy="10989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44" name="Google Shape;244;p22"/>
          <p:cNvGrpSpPr/>
          <p:nvPr/>
        </p:nvGrpSpPr>
        <p:grpSpPr>
          <a:xfrm>
            <a:off x="844588" y="1268100"/>
            <a:ext cx="8073525" cy="2819400"/>
            <a:chOff x="844588" y="1268100"/>
            <a:chExt cx="8073525" cy="2819400"/>
          </a:xfrm>
        </p:grpSpPr>
        <p:pic>
          <p:nvPicPr>
            <p:cNvPr id="245" name="Google Shape;245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60188" y="1268100"/>
              <a:ext cx="6257925" cy="28194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46" name="Google Shape;246;p22"/>
            <p:cNvCxnSpPr/>
            <p:nvPr/>
          </p:nvCxnSpPr>
          <p:spPr>
            <a:xfrm flipH="1" rot="10800000">
              <a:off x="844588" y="1340275"/>
              <a:ext cx="1839300" cy="12975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47" name="Google Shape;247;p22"/>
          <p:cNvGrpSpPr/>
          <p:nvPr/>
        </p:nvGrpSpPr>
        <p:grpSpPr>
          <a:xfrm>
            <a:off x="849075" y="1312177"/>
            <a:ext cx="7681454" cy="2906650"/>
            <a:chOff x="849075" y="1312177"/>
            <a:chExt cx="7681454" cy="2906650"/>
          </a:xfrm>
        </p:grpSpPr>
        <p:pic>
          <p:nvPicPr>
            <p:cNvPr id="248" name="Google Shape;248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68025" y="1312177"/>
              <a:ext cx="5062504" cy="290665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49" name="Google Shape;249;p22"/>
            <p:cNvCxnSpPr/>
            <p:nvPr/>
          </p:nvCxnSpPr>
          <p:spPr>
            <a:xfrm flipH="1" rot="10800000">
              <a:off x="849075" y="1371150"/>
              <a:ext cx="2634600" cy="14889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3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2026125"/>
            <a:ext cx="3080650" cy="1120236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56" name="Google Shape;256;p23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3"/>
          <p:cNvSpPr txBox="1"/>
          <p:nvPr>
            <p:ph type="title"/>
          </p:nvPr>
        </p:nvSpPr>
        <p:spPr>
          <a:xfrm>
            <a:off x="311700" y="0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das views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8" name="Google Shape;2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3"/>
          <p:cNvGrpSpPr/>
          <p:nvPr/>
        </p:nvGrpSpPr>
        <p:grpSpPr>
          <a:xfrm>
            <a:off x="872650" y="691950"/>
            <a:ext cx="8058200" cy="1699275"/>
            <a:chOff x="872650" y="691950"/>
            <a:chExt cx="8058200" cy="1699275"/>
          </a:xfrm>
        </p:grpSpPr>
        <p:pic>
          <p:nvPicPr>
            <p:cNvPr id="260" name="Google Shape;260;p23"/>
            <p:cNvPicPr preferRelativeResize="0"/>
            <p:nvPr/>
          </p:nvPicPr>
          <p:blipFill rotWithShape="1">
            <a:blip r:embed="rId6">
              <a:alphaModFix/>
            </a:blip>
            <a:srcRect b="0" l="0" r="1497" t="0"/>
            <a:stretch/>
          </p:blipFill>
          <p:spPr>
            <a:xfrm>
              <a:off x="4048150" y="691950"/>
              <a:ext cx="4882700" cy="10718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61" name="Google Shape;261;p23"/>
            <p:cNvCxnSpPr/>
            <p:nvPr/>
          </p:nvCxnSpPr>
          <p:spPr>
            <a:xfrm flipH="1" rot="10800000">
              <a:off x="872650" y="823425"/>
              <a:ext cx="3207600" cy="15678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62" name="Google Shape;262;p23"/>
          <p:cNvGrpSpPr/>
          <p:nvPr/>
        </p:nvGrpSpPr>
        <p:grpSpPr>
          <a:xfrm>
            <a:off x="863800" y="2098888"/>
            <a:ext cx="8067054" cy="741687"/>
            <a:chOff x="863800" y="1870288"/>
            <a:chExt cx="8067054" cy="741687"/>
          </a:xfrm>
        </p:grpSpPr>
        <p:pic>
          <p:nvPicPr>
            <p:cNvPr id="263" name="Google Shape;263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48159" y="1870288"/>
              <a:ext cx="4882694" cy="654997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64" name="Google Shape;264;p23"/>
            <p:cNvCxnSpPr/>
            <p:nvPr/>
          </p:nvCxnSpPr>
          <p:spPr>
            <a:xfrm flipH="1" rot="10800000">
              <a:off x="863800" y="1975675"/>
              <a:ext cx="3204900" cy="6363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65" name="Google Shape;265;p23"/>
          <p:cNvGrpSpPr/>
          <p:nvPr/>
        </p:nvGrpSpPr>
        <p:grpSpPr>
          <a:xfrm>
            <a:off x="872025" y="2982400"/>
            <a:ext cx="8081138" cy="1729220"/>
            <a:chOff x="872025" y="2830000"/>
            <a:chExt cx="8081138" cy="1729220"/>
          </a:xfrm>
        </p:grpSpPr>
        <p:pic>
          <p:nvPicPr>
            <p:cNvPr id="266" name="Google Shape;266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25811" y="2936613"/>
              <a:ext cx="4927353" cy="1622607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67" name="Google Shape;267;p23"/>
            <p:cNvCxnSpPr/>
            <p:nvPr/>
          </p:nvCxnSpPr>
          <p:spPr>
            <a:xfrm>
              <a:off x="872025" y="2830000"/>
              <a:ext cx="3212400" cy="2520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68" name="Google Shape;268;p23"/>
          <p:cNvGrpSpPr/>
          <p:nvPr/>
        </p:nvGrpSpPr>
        <p:grpSpPr>
          <a:xfrm>
            <a:off x="871675" y="1510075"/>
            <a:ext cx="8081500" cy="1560675"/>
            <a:chOff x="871675" y="1510075"/>
            <a:chExt cx="8081500" cy="1560675"/>
          </a:xfrm>
        </p:grpSpPr>
        <p:pic>
          <p:nvPicPr>
            <p:cNvPr id="269" name="Google Shape;269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84525" y="1510075"/>
              <a:ext cx="5268650" cy="15606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70" name="Google Shape;270;p23"/>
            <p:cNvCxnSpPr/>
            <p:nvPr/>
          </p:nvCxnSpPr>
          <p:spPr>
            <a:xfrm flipH="1" rot="10800000">
              <a:off x="871675" y="1592075"/>
              <a:ext cx="2839500" cy="10311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4"/>
          <p:cNvSpPr txBox="1"/>
          <p:nvPr>
            <p:ph type="title"/>
          </p:nvPr>
        </p:nvSpPr>
        <p:spPr>
          <a:xfrm>
            <a:off x="311700" y="0"/>
            <a:ext cx="4755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de cursor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50" y="1825875"/>
            <a:ext cx="2821150" cy="213365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79" name="Google Shape;279;p24"/>
          <p:cNvGrpSpPr/>
          <p:nvPr/>
        </p:nvGrpSpPr>
        <p:grpSpPr>
          <a:xfrm>
            <a:off x="745200" y="398688"/>
            <a:ext cx="8297125" cy="3190875"/>
            <a:chOff x="745200" y="398688"/>
            <a:chExt cx="8297125" cy="3190875"/>
          </a:xfrm>
        </p:grpSpPr>
        <p:pic>
          <p:nvPicPr>
            <p:cNvPr id="280" name="Google Shape;280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4675" y="398688"/>
              <a:ext cx="4057650" cy="31908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81" name="Google Shape;281;p24"/>
            <p:cNvCxnSpPr/>
            <p:nvPr/>
          </p:nvCxnSpPr>
          <p:spPr>
            <a:xfrm flipH="1" rot="10800000">
              <a:off x="745200" y="445675"/>
              <a:ext cx="4259100" cy="26820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581750" y="709138"/>
            <a:ext cx="4695525" cy="4367125"/>
            <a:chOff x="581750" y="709138"/>
            <a:chExt cx="4695525" cy="4367125"/>
          </a:xfrm>
        </p:grpSpPr>
        <p:pic>
          <p:nvPicPr>
            <p:cNvPr id="283" name="Google Shape;283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1750" y="709138"/>
              <a:ext cx="4565625" cy="436712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84" name="Google Shape;284;p24"/>
            <p:cNvSpPr/>
            <p:nvPr/>
          </p:nvSpPr>
          <p:spPr>
            <a:xfrm rot="-5400000">
              <a:off x="5023625" y="3254225"/>
              <a:ext cx="259800" cy="2475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D966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5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5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de controles de acesso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25" y="1016700"/>
            <a:ext cx="4114800" cy="609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25" y="2285813"/>
            <a:ext cx="4143375" cy="67627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63" y="3621588"/>
            <a:ext cx="4076700" cy="63817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500" y="1016725"/>
            <a:ext cx="3695700" cy="61912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2838" y="2266763"/>
            <a:ext cx="3629025" cy="69532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1888" y="3593013"/>
            <a:ext cx="3590925" cy="66675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25"/>
          <p:cNvSpPr/>
          <p:nvPr/>
        </p:nvSpPr>
        <p:spPr>
          <a:xfrm>
            <a:off x="4572000" y="1247250"/>
            <a:ext cx="578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4572000" y="2535413"/>
            <a:ext cx="578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4572000" y="3852163"/>
            <a:ext cx="5784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6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6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de funções de agregação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38529"/>
            <a:ext cx="3080650" cy="2284816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11" name="Google Shape;311;p26"/>
          <p:cNvGrpSpPr/>
          <p:nvPr/>
        </p:nvGrpSpPr>
        <p:grpSpPr>
          <a:xfrm>
            <a:off x="849250" y="1429338"/>
            <a:ext cx="7950300" cy="2284825"/>
            <a:chOff x="849250" y="1429338"/>
            <a:chExt cx="7950300" cy="2284825"/>
          </a:xfrm>
        </p:grpSpPr>
        <p:pic>
          <p:nvPicPr>
            <p:cNvPr id="312" name="Google Shape;31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4547" y="1429338"/>
              <a:ext cx="5295003" cy="228482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313" name="Google Shape;313;p26"/>
            <p:cNvCxnSpPr/>
            <p:nvPr/>
          </p:nvCxnSpPr>
          <p:spPr>
            <a:xfrm flipH="1" rot="10800000">
              <a:off x="849250" y="1522100"/>
              <a:ext cx="2677200" cy="20025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pic>
        <p:nvPicPr>
          <p:cNvPr id="314" name="Google Shape;31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7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7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de funções de triggers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112" y="695225"/>
            <a:ext cx="5273775" cy="421902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28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8"/>
          <p:cNvCxnSpPr/>
          <p:nvPr/>
        </p:nvCxnSpPr>
        <p:spPr>
          <a:xfrm flipH="1">
            <a:off x="3668790" y="2419637"/>
            <a:ext cx="3447900" cy="24675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31" name="Google Shape;331;p28"/>
          <p:cNvCxnSpPr/>
          <p:nvPr/>
        </p:nvCxnSpPr>
        <p:spPr>
          <a:xfrm rot="10800000">
            <a:off x="3558137" y="3040092"/>
            <a:ext cx="3709800" cy="17385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32" name="Google Shape;332;p28"/>
          <p:cNvCxnSpPr>
            <a:endCxn id="333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4" name="Google Shape;334;p28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5" name="Google Shape;335;p28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Google Shape;336;p28"/>
          <p:cNvCxnSpPr>
            <a:endCxn id="337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8" name="Google Shape;338;p28"/>
          <p:cNvCxnSpPr>
            <a:stCxn id="339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40" name="Google Shape;340;p28"/>
          <p:cNvCxnSpPr>
            <a:endCxn id="341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342" name="Google Shape;3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881" y="449375"/>
            <a:ext cx="6852320" cy="4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/>
          <p:nvPr/>
        </p:nvSpPr>
        <p:spPr>
          <a:xfrm>
            <a:off x="1986875" y="449375"/>
            <a:ext cx="6852300" cy="46389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Funcionário: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Classes, 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Atributos,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Construtores .</a:t>
            </a: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034" y="4817650"/>
            <a:ext cx="514468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9"/>
          <p:cNvGrpSpPr/>
          <p:nvPr/>
        </p:nvGrpSpPr>
        <p:grpSpPr>
          <a:xfrm>
            <a:off x="2121290" y="102861"/>
            <a:ext cx="6497583" cy="4966907"/>
            <a:chOff x="2599550" y="300250"/>
            <a:chExt cx="6134425" cy="4689300"/>
          </a:xfrm>
        </p:grpSpPr>
        <p:cxnSp>
          <p:nvCxnSpPr>
            <p:cNvPr id="352" name="Google Shape;352;p29"/>
            <p:cNvCxnSpPr/>
            <p:nvPr/>
          </p:nvCxnSpPr>
          <p:spPr>
            <a:xfrm flipH="1">
              <a:off x="3909056" y="2350537"/>
              <a:ext cx="3340200" cy="2390400"/>
            </a:xfrm>
            <a:prstGeom prst="bentConnector3">
              <a:avLst>
                <a:gd fmla="val 50000" name="adj1"/>
              </a:avLst>
            </a:prstGeom>
            <a:noFill/>
            <a:ln>
              <a:noFill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10800000">
              <a:off x="3801782" y="2951659"/>
              <a:ext cx="3594000" cy="1684200"/>
            </a:xfrm>
            <a:prstGeom prst="bentConnector3">
              <a:avLst>
                <a:gd fmla="val 50000" name="adj1"/>
              </a:avLst>
            </a:prstGeom>
            <a:noFill/>
            <a:ln>
              <a:noFill/>
            </a:ln>
          </p:spPr>
        </p:cxnSp>
        <p:pic>
          <p:nvPicPr>
            <p:cNvPr id="354" name="Google Shape;35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9550" y="300250"/>
              <a:ext cx="6134425" cy="468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29"/>
            <p:cNvSpPr/>
            <p:nvPr/>
          </p:nvSpPr>
          <p:spPr>
            <a:xfrm>
              <a:off x="2599550" y="300250"/>
              <a:ext cx="6134400" cy="46893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6" name="Google Shape;3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034" y="4817650"/>
            <a:ext cx="514468" cy="249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29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29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Pedido: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Classes, 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Atributos,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Construtores . 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9" name="Google Shape;359;p29"/>
          <p:cNvCxnSpPr>
            <a:endCxn id="360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1" name="Google Shape;361;p29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Google Shape;362;p29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3" name="Google Shape;363;p29"/>
          <p:cNvCxnSpPr>
            <a:endCxn id="364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5" name="Google Shape;365;p29"/>
          <p:cNvCxnSpPr>
            <a:stCxn id="366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67" name="Google Shape;367;p29"/>
          <p:cNvCxnSpPr>
            <a:endCxn id="368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0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0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0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</a:t>
            </a: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Pedido: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Controle de Acesso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6" name="Google Shape;376;p30"/>
          <p:cNvCxnSpPr>
            <a:stCxn id="377" idx="1"/>
            <a:endCxn id="378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79" name="Google Shape;379;p30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80" name="Google Shape;380;p30"/>
          <p:cNvCxnSpPr>
            <a:endCxn id="378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1" name="Google Shape;381;p30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2" name="Google Shape;382;p30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3" name="Google Shape;383;p30"/>
          <p:cNvCxnSpPr>
            <a:endCxn id="384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5" name="Google Shape;385;p30"/>
          <p:cNvCxnSpPr>
            <a:stCxn id="386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387" name="Google Shape;387;p30"/>
          <p:cNvCxnSpPr>
            <a:endCxn id="388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89" name="Google Shape;389;p30"/>
          <p:cNvGrpSpPr/>
          <p:nvPr/>
        </p:nvGrpSpPr>
        <p:grpSpPr>
          <a:xfrm>
            <a:off x="5022900" y="100138"/>
            <a:ext cx="3584700" cy="4943224"/>
            <a:chOff x="4737150" y="155075"/>
            <a:chExt cx="3584700" cy="4943224"/>
          </a:xfrm>
        </p:grpSpPr>
        <p:pic>
          <p:nvPicPr>
            <p:cNvPr id="390" name="Google Shape;39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37150" y="155075"/>
              <a:ext cx="3515850" cy="4943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0"/>
            <p:cNvSpPr/>
            <p:nvPr/>
          </p:nvSpPr>
          <p:spPr>
            <a:xfrm>
              <a:off x="4737150" y="155138"/>
              <a:ext cx="3584700" cy="49431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30"/>
          <p:cNvGrpSpPr/>
          <p:nvPr/>
        </p:nvGrpSpPr>
        <p:grpSpPr>
          <a:xfrm>
            <a:off x="389238" y="1391850"/>
            <a:ext cx="3733800" cy="2705100"/>
            <a:chOff x="374300" y="1403275"/>
            <a:chExt cx="3733800" cy="2705100"/>
          </a:xfrm>
        </p:grpSpPr>
        <p:pic>
          <p:nvPicPr>
            <p:cNvPr id="393" name="Google Shape;39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4300" y="1403275"/>
              <a:ext cx="3733800" cy="270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30"/>
            <p:cNvSpPr/>
            <p:nvPr/>
          </p:nvSpPr>
          <p:spPr>
            <a:xfrm>
              <a:off x="374300" y="1403275"/>
              <a:ext cx="3733800" cy="27051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" name="Google Shape;3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31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1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Composição: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</a:t>
            </a:r>
            <a:r>
              <a:rPr b="1" lang="pt-BR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pt-BR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Alterar e Excluir Usuário,</a:t>
            </a:r>
            <a:endParaRPr sz="1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Alterar Pedido.</a:t>
            </a:r>
            <a:endParaRPr sz="1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3" name="Google Shape;403;p31"/>
          <p:cNvCxnSpPr>
            <a:stCxn id="404" idx="1"/>
            <a:endCxn id="405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06" name="Google Shape;406;p31"/>
          <p:cNvCxnSpPr>
            <a:endCxn id="405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7" name="Google Shape;407;p31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8" name="Google Shape;408;p31"/>
          <p:cNvCxnSpPr>
            <a:endCxn id="409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0" name="Google Shape;410;p31"/>
          <p:cNvCxnSpPr>
            <a:stCxn id="411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12" name="Google Shape;412;p31"/>
          <p:cNvCxnSpPr>
            <a:endCxn id="413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414" name="Google Shape;414;p31"/>
          <p:cNvGrpSpPr/>
          <p:nvPr/>
        </p:nvGrpSpPr>
        <p:grpSpPr>
          <a:xfrm>
            <a:off x="107087" y="1594050"/>
            <a:ext cx="8929838" cy="977700"/>
            <a:chOff x="107075" y="1398550"/>
            <a:chExt cx="8929838" cy="977700"/>
          </a:xfrm>
        </p:grpSpPr>
        <p:pic>
          <p:nvPicPr>
            <p:cNvPr id="415" name="Google Shape;41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075" y="1398550"/>
              <a:ext cx="8929838" cy="9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31"/>
            <p:cNvSpPr/>
            <p:nvPr/>
          </p:nvSpPr>
          <p:spPr>
            <a:xfrm>
              <a:off x="107075" y="1398550"/>
              <a:ext cx="8929800" cy="9777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1"/>
          <p:cNvGrpSpPr/>
          <p:nvPr/>
        </p:nvGrpSpPr>
        <p:grpSpPr>
          <a:xfrm>
            <a:off x="784613" y="2908450"/>
            <a:ext cx="7574752" cy="930975"/>
            <a:chOff x="784625" y="3101725"/>
            <a:chExt cx="7574752" cy="930975"/>
          </a:xfrm>
        </p:grpSpPr>
        <p:pic>
          <p:nvPicPr>
            <p:cNvPr id="418" name="Google Shape;41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625" y="3101725"/>
              <a:ext cx="7574752" cy="93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31"/>
            <p:cNvSpPr/>
            <p:nvPr/>
          </p:nvSpPr>
          <p:spPr>
            <a:xfrm>
              <a:off x="784625" y="3101725"/>
              <a:ext cx="7574700" cy="9309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0" name="Google Shape;4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-38" r="3727" t="0"/>
          <a:stretch/>
        </p:blipFill>
        <p:spPr>
          <a:xfrm>
            <a:off x="-3400" y="2433775"/>
            <a:ext cx="9143998" cy="28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 txBox="1"/>
          <p:nvPr/>
        </p:nvSpPr>
        <p:spPr>
          <a:xfrm>
            <a:off x="346550" y="0"/>
            <a:ext cx="4012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Apoena Desenvolvimento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46550" y="997800"/>
            <a:ext cx="8427300" cy="19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Apoena é uma palavra de origem indígena. Em Tupi-guarani significa “aquele que enxerga longe”.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 termo foi escolhido pela equipe para representar a simulação de uma empresa de desenvolvimento de ideias. Como premissa escolhemos projetos que levam em consideração um cenário real, e com este todas as necessidades apresentadas.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645225" y="1007750"/>
            <a:ext cx="0" cy="2882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908" y="4872950"/>
            <a:ext cx="430175" cy="2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2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32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2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Insumo: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Herança.</a:t>
            </a:r>
            <a:endParaRPr sz="12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8" name="Google Shape;428;p32"/>
          <p:cNvCxnSpPr>
            <a:stCxn id="429" idx="1"/>
            <a:endCxn id="430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31" name="Google Shape;431;p32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32" name="Google Shape;432;p32"/>
          <p:cNvCxnSpPr>
            <a:endCxn id="430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3" name="Google Shape;433;p32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4" name="Google Shape;434;p32"/>
          <p:cNvCxnSpPr>
            <a:endCxn id="435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6" name="Google Shape;436;p32"/>
          <p:cNvCxnSpPr>
            <a:stCxn id="437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38" name="Google Shape;438;p32"/>
          <p:cNvCxnSpPr>
            <a:endCxn id="439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440" name="Google Shape;4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63" y="2350525"/>
            <a:ext cx="7852074" cy="21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375" y="861476"/>
            <a:ext cx="3401225" cy="128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3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3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Código Java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//Coleções Genéricas:</a:t>
            </a:r>
            <a:endParaRPr b="1" sz="1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0" name="Google Shape;450;p33"/>
          <p:cNvCxnSpPr>
            <a:stCxn id="451" idx="1"/>
            <a:endCxn id="452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53" name="Google Shape;453;p33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54" name="Google Shape;454;p33"/>
          <p:cNvCxnSpPr>
            <a:endCxn id="452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5" name="Google Shape;455;p33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6" name="Google Shape;456;p33"/>
          <p:cNvCxnSpPr>
            <a:endCxn id="457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58" name="Google Shape;458;p33"/>
          <p:cNvCxnSpPr>
            <a:stCxn id="459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60" name="Google Shape;460;p33"/>
          <p:cNvCxnSpPr>
            <a:endCxn id="461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462" name="Google Shape;4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77" y="877650"/>
            <a:ext cx="8001674" cy="41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3"/>
          <p:cNvSpPr/>
          <p:nvPr/>
        </p:nvSpPr>
        <p:spPr>
          <a:xfrm>
            <a:off x="743875" y="877775"/>
            <a:ext cx="8001600" cy="41142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34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4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Protótipo Inicial vs Evolutiva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Tela de Login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//Visibilidade e Affordance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1" name="Google Shape;471;p34"/>
          <p:cNvPicPr preferRelativeResize="0"/>
          <p:nvPr/>
        </p:nvPicPr>
        <p:blipFill rotWithShape="1">
          <a:blip r:embed="rId4">
            <a:alphaModFix/>
          </a:blip>
          <a:srcRect b="34860" l="18328" r="35840" t="21096"/>
          <a:stretch/>
        </p:blipFill>
        <p:spPr>
          <a:xfrm>
            <a:off x="308275" y="1653438"/>
            <a:ext cx="3895676" cy="199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34"/>
          <p:cNvCxnSpPr>
            <a:stCxn id="473" idx="1"/>
            <a:endCxn id="474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75" name="Google Shape;475;p34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76" name="Google Shape;476;p34"/>
          <p:cNvCxnSpPr>
            <a:endCxn id="474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7" name="Google Shape;477;p34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8" name="Google Shape;478;p34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9" name="Google Shape;479;p34"/>
          <p:cNvCxnSpPr>
            <a:endCxn id="480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1" name="Google Shape;481;p34"/>
          <p:cNvCxnSpPr>
            <a:stCxn id="482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83" name="Google Shape;483;p34"/>
          <p:cNvCxnSpPr>
            <a:endCxn id="484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85" name="Google Shape;485;p34"/>
          <p:cNvCxnSpPr/>
          <p:nvPr/>
        </p:nvCxnSpPr>
        <p:spPr>
          <a:xfrm>
            <a:off x="4448025" y="566513"/>
            <a:ext cx="10800" cy="4277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825" y="981949"/>
            <a:ext cx="4260301" cy="333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5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35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5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Protótipo Inicial vs Evolutiva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Tela de Menu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//Visibilidade e Affordance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4" name="Google Shape;494;p35"/>
          <p:cNvPicPr preferRelativeResize="0"/>
          <p:nvPr/>
        </p:nvPicPr>
        <p:blipFill rotWithShape="1">
          <a:blip r:embed="rId4">
            <a:alphaModFix/>
          </a:blip>
          <a:srcRect b="35814" l="9316" r="53597" t="19108"/>
          <a:stretch/>
        </p:blipFill>
        <p:spPr>
          <a:xfrm>
            <a:off x="175125" y="1582400"/>
            <a:ext cx="4217848" cy="248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35"/>
          <p:cNvCxnSpPr>
            <a:stCxn id="496" idx="1"/>
            <a:endCxn id="497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498" name="Google Shape;498;p35"/>
          <p:cNvCxnSpPr>
            <a:stCxn id="497" idx="2"/>
            <a:endCxn id="499" idx="0"/>
          </p:cNvCxnSpPr>
          <p:nvPr/>
        </p:nvCxnSpPr>
        <p:spPr>
          <a:xfrm rot="-5400000">
            <a:off x="4237463" y="3892675"/>
            <a:ext cx="2789100" cy="4293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00" name="Google Shape;500;p35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01" name="Google Shape;501;p35"/>
          <p:cNvCxnSpPr>
            <a:stCxn id="502" idx="3"/>
            <a:endCxn id="494" idx="1"/>
          </p:cNvCxnSpPr>
          <p:nvPr/>
        </p:nvCxnSpPr>
        <p:spPr>
          <a:xfrm>
            <a:off x="-897375" y="2825400"/>
            <a:ext cx="1072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3" name="Google Shape;503;p35"/>
          <p:cNvCxnSpPr>
            <a:endCxn id="497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4" name="Google Shape;504;p35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5" name="Google Shape;505;p35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6" name="Google Shape;506;p35"/>
          <p:cNvCxnSpPr>
            <a:endCxn id="507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8" name="Google Shape;508;p35"/>
          <p:cNvCxnSpPr/>
          <p:nvPr/>
        </p:nvCxnSpPr>
        <p:spPr>
          <a:xfrm>
            <a:off x="5963750" y="936467"/>
            <a:ext cx="684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9" name="Google Shape;509;p35"/>
          <p:cNvCxnSpPr>
            <a:stCxn id="499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10" name="Google Shape;510;p35"/>
          <p:cNvCxnSpPr>
            <a:endCxn id="511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2" name="Google Shape;512;p35"/>
          <p:cNvCxnSpPr/>
          <p:nvPr/>
        </p:nvCxnSpPr>
        <p:spPr>
          <a:xfrm>
            <a:off x="4566600" y="513025"/>
            <a:ext cx="10800" cy="4277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3" name="Google Shape;5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770" y="981950"/>
            <a:ext cx="4194979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6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36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36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Protótipo Inicial vs Evolutiva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Tela de Pedido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//Visibilidade, Affordance e Feedback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21" name="Google Shape;521;p36"/>
          <p:cNvCxnSpPr>
            <a:stCxn id="522" idx="1"/>
            <a:endCxn id="523" idx="1"/>
          </p:cNvCxnSpPr>
          <p:nvPr/>
        </p:nvCxnSpPr>
        <p:spPr>
          <a:xfrm flipH="1">
            <a:off x="3909056" y="2350537"/>
            <a:ext cx="3340200" cy="23904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24" name="Google Shape;524;p36"/>
          <p:cNvCxnSpPr>
            <a:stCxn id="523" idx="2"/>
            <a:endCxn id="525" idx="0"/>
          </p:cNvCxnSpPr>
          <p:nvPr/>
        </p:nvCxnSpPr>
        <p:spPr>
          <a:xfrm rot="-5400000">
            <a:off x="4237463" y="3892675"/>
            <a:ext cx="2789100" cy="4293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26" name="Google Shape;526;p36"/>
          <p:cNvCxnSpPr/>
          <p:nvPr/>
        </p:nvCxnSpPr>
        <p:spPr>
          <a:xfrm rot="10800000">
            <a:off x="3801782" y="2951659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27" name="Google Shape;527;p36"/>
          <p:cNvCxnSpPr>
            <a:stCxn id="528" idx="3"/>
            <a:endCxn id="529" idx="1"/>
          </p:cNvCxnSpPr>
          <p:nvPr/>
        </p:nvCxnSpPr>
        <p:spPr>
          <a:xfrm>
            <a:off x="3792528" y="2571738"/>
            <a:ext cx="1072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0" name="Google Shape;530;p36"/>
          <p:cNvCxnSpPr>
            <a:endCxn id="523" idx="0"/>
          </p:cNvCxnSpPr>
          <p:nvPr/>
        </p:nvCxnSpPr>
        <p:spPr>
          <a:xfrm flipH="1">
            <a:off x="5417464" y="275808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1" name="Google Shape;531;p36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2" name="Google Shape;532;p36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3" name="Google Shape;533;p36"/>
          <p:cNvCxnSpPr>
            <a:endCxn id="534" idx="0"/>
          </p:cNvCxnSpPr>
          <p:nvPr/>
        </p:nvCxnSpPr>
        <p:spPr>
          <a:xfrm>
            <a:off x="4177025" y="1296361"/>
            <a:ext cx="0" cy="3459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5" name="Google Shape;535;p36"/>
          <p:cNvCxnSpPr/>
          <p:nvPr/>
        </p:nvCxnSpPr>
        <p:spPr>
          <a:xfrm>
            <a:off x="5963750" y="936467"/>
            <a:ext cx="684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36" name="Google Shape;536;p36"/>
          <p:cNvCxnSpPr>
            <a:stCxn id="525" idx="3"/>
          </p:cNvCxnSpPr>
          <p:nvPr/>
        </p:nvCxnSpPr>
        <p:spPr>
          <a:xfrm flipH="1" rot="5400000">
            <a:off x="5039250" y="1575337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37" name="Google Shape;537;p36"/>
          <p:cNvCxnSpPr>
            <a:endCxn id="538" idx="0"/>
          </p:cNvCxnSpPr>
          <p:nvPr/>
        </p:nvCxnSpPr>
        <p:spPr>
          <a:xfrm>
            <a:off x="-54362" y="3101713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539" name="Google Shape;539;p36"/>
          <p:cNvPicPr preferRelativeResize="0"/>
          <p:nvPr/>
        </p:nvPicPr>
        <p:blipFill rotWithShape="1">
          <a:blip r:embed="rId4">
            <a:alphaModFix/>
          </a:blip>
          <a:srcRect b="49514" l="13351" r="37089" t="3622"/>
          <a:stretch/>
        </p:blipFill>
        <p:spPr>
          <a:xfrm>
            <a:off x="135712" y="1375413"/>
            <a:ext cx="4240849" cy="21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 rotWithShape="1">
          <a:blip r:embed="rId4">
            <a:alphaModFix/>
          </a:blip>
          <a:srcRect b="126" l="9992" r="51997" t="53010"/>
          <a:stretch/>
        </p:blipFill>
        <p:spPr>
          <a:xfrm>
            <a:off x="88550" y="3468900"/>
            <a:ext cx="1965701" cy="129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 rotWithShape="1">
          <a:blip r:embed="rId4">
            <a:alphaModFix/>
          </a:blip>
          <a:srcRect b="7194" l="58476" r="7988" t="55835"/>
          <a:stretch/>
        </p:blipFill>
        <p:spPr>
          <a:xfrm>
            <a:off x="2141102" y="3497823"/>
            <a:ext cx="2198437" cy="1292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36"/>
          <p:cNvCxnSpPr/>
          <p:nvPr/>
        </p:nvCxnSpPr>
        <p:spPr>
          <a:xfrm>
            <a:off x="4566600" y="513025"/>
            <a:ext cx="10800" cy="4277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3" name="Google Shape;5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448" y="981950"/>
            <a:ext cx="4317527" cy="333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36"/>
          <p:cNvCxnSpPr/>
          <p:nvPr/>
        </p:nvCxnSpPr>
        <p:spPr>
          <a:xfrm flipH="1" rot="10800000">
            <a:off x="1200225" y="2561150"/>
            <a:ext cx="5617500" cy="6312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45" name="Google Shape;545;p36"/>
          <p:cNvGrpSpPr/>
          <p:nvPr/>
        </p:nvGrpSpPr>
        <p:grpSpPr>
          <a:xfrm>
            <a:off x="507325" y="1868400"/>
            <a:ext cx="4664800" cy="977700"/>
            <a:chOff x="507325" y="1868400"/>
            <a:chExt cx="4664800" cy="977700"/>
          </a:xfrm>
        </p:grpSpPr>
        <p:sp>
          <p:nvSpPr>
            <p:cNvPr id="546" name="Google Shape;546;p36"/>
            <p:cNvSpPr/>
            <p:nvPr/>
          </p:nvSpPr>
          <p:spPr>
            <a:xfrm>
              <a:off x="507325" y="1868400"/>
              <a:ext cx="1633800" cy="9777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7" name="Google Shape;547;p36"/>
            <p:cNvCxnSpPr/>
            <p:nvPr/>
          </p:nvCxnSpPr>
          <p:spPr>
            <a:xfrm>
              <a:off x="2087525" y="2029650"/>
              <a:ext cx="3084600" cy="243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cxnSp>
        <p:nvCxnSpPr>
          <p:cNvPr id="548" name="Google Shape;548;p36"/>
          <p:cNvCxnSpPr/>
          <p:nvPr/>
        </p:nvCxnSpPr>
        <p:spPr>
          <a:xfrm flipH="1" rot="10800000">
            <a:off x="3749175" y="2053925"/>
            <a:ext cx="3477000" cy="4950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549" name="Google Shape;549;p36"/>
          <p:cNvGrpSpPr/>
          <p:nvPr/>
        </p:nvGrpSpPr>
        <p:grpSpPr>
          <a:xfrm>
            <a:off x="1472450" y="318100"/>
            <a:ext cx="7466100" cy="4667250"/>
            <a:chOff x="1472450" y="318100"/>
            <a:chExt cx="7466100" cy="4667250"/>
          </a:xfrm>
        </p:grpSpPr>
        <p:grpSp>
          <p:nvGrpSpPr>
            <p:cNvPr id="550" name="Google Shape;550;p36"/>
            <p:cNvGrpSpPr/>
            <p:nvPr/>
          </p:nvGrpSpPr>
          <p:grpSpPr>
            <a:xfrm>
              <a:off x="4957100" y="318100"/>
              <a:ext cx="3981450" cy="4667250"/>
              <a:chOff x="4957100" y="318100"/>
              <a:chExt cx="3981450" cy="4667250"/>
            </a:xfrm>
          </p:grpSpPr>
          <p:pic>
            <p:nvPicPr>
              <p:cNvPr id="551" name="Google Shape;551;p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57100" y="318100"/>
                <a:ext cx="3981450" cy="4667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" name="Google Shape;552;p3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125988" y="724613"/>
                <a:ext cx="3600450" cy="885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53" name="Google Shape;553;p36"/>
            <p:cNvCxnSpPr/>
            <p:nvPr/>
          </p:nvCxnSpPr>
          <p:spPr>
            <a:xfrm flipH="1" rot="10800000">
              <a:off x="1472450" y="432300"/>
              <a:ext cx="3708900" cy="32550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554" name="Google Shape;554;p36"/>
          <p:cNvSpPr/>
          <p:nvPr/>
        </p:nvSpPr>
        <p:spPr>
          <a:xfrm>
            <a:off x="853775" y="3217100"/>
            <a:ext cx="111300" cy="47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37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37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37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Protótipo Inicial vs Evolutiva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Tela de Gerenciar Usuário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//Visibilidade e Affordance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2" name="Google Shape;562;p37"/>
          <p:cNvCxnSpPr>
            <a:stCxn id="563" idx="1"/>
            <a:endCxn id="564" idx="1"/>
          </p:cNvCxnSpPr>
          <p:nvPr/>
        </p:nvCxnSpPr>
        <p:spPr>
          <a:xfrm rot="10800000">
            <a:off x="327612" y="1935815"/>
            <a:ext cx="2173200" cy="21045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65" name="Google Shape;565;p37"/>
          <p:cNvCxnSpPr/>
          <p:nvPr/>
        </p:nvCxnSpPr>
        <p:spPr>
          <a:xfrm rot="10800000">
            <a:off x="6188132" y="2148834"/>
            <a:ext cx="3594000" cy="16842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66" name="Google Shape;566;p37"/>
          <p:cNvCxnSpPr>
            <a:endCxn id="564" idx="0"/>
          </p:cNvCxnSpPr>
          <p:nvPr/>
        </p:nvCxnSpPr>
        <p:spPr>
          <a:xfrm flipH="1">
            <a:off x="2287475" y="-27485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567" name="Google Shape;567;p37"/>
          <p:cNvPicPr preferRelativeResize="0"/>
          <p:nvPr/>
        </p:nvPicPr>
        <p:blipFill rotWithShape="1">
          <a:blip r:embed="rId4">
            <a:alphaModFix/>
          </a:blip>
          <a:srcRect b="10618" l="3026" r="56785" t="31548"/>
          <a:stretch/>
        </p:blipFill>
        <p:spPr>
          <a:xfrm>
            <a:off x="327600" y="1374250"/>
            <a:ext cx="3918349" cy="3007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37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69" name="Google Shape;569;p37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0" name="Google Shape;570;p37"/>
          <p:cNvCxnSpPr/>
          <p:nvPr/>
        </p:nvCxnSpPr>
        <p:spPr>
          <a:xfrm>
            <a:off x="5963750" y="936467"/>
            <a:ext cx="684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1" name="Google Shape;571;p37"/>
          <p:cNvCxnSpPr>
            <a:stCxn id="572" idx="3"/>
          </p:cNvCxnSpPr>
          <p:nvPr/>
        </p:nvCxnSpPr>
        <p:spPr>
          <a:xfrm flipH="1" rot="5400000">
            <a:off x="614156" y="2299838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73" name="Google Shape;573;p37"/>
          <p:cNvCxnSpPr>
            <a:endCxn id="567" idx="0"/>
          </p:cNvCxnSpPr>
          <p:nvPr/>
        </p:nvCxnSpPr>
        <p:spPr>
          <a:xfrm>
            <a:off x="2286774" y="1129450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4" name="Google Shape;574;p37"/>
          <p:cNvCxnSpPr/>
          <p:nvPr/>
        </p:nvCxnSpPr>
        <p:spPr>
          <a:xfrm>
            <a:off x="4384275" y="539050"/>
            <a:ext cx="10800" cy="4277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5" name="Google Shape;5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825" y="981950"/>
            <a:ext cx="4260301" cy="33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144" y="947350"/>
            <a:ext cx="4374181" cy="339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7" name="Google Shape;577;p37"/>
          <p:cNvGrpSpPr/>
          <p:nvPr/>
        </p:nvGrpSpPr>
        <p:grpSpPr>
          <a:xfrm>
            <a:off x="4690425" y="945868"/>
            <a:ext cx="4374175" cy="3427682"/>
            <a:chOff x="4690425" y="945868"/>
            <a:chExt cx="4374175" cy="3427682"/>
          </a:xfrm>
        </p:grpSpPr>
        <p:pic>
          <p:nvPicPr>
            <p:cNvPr id="578" name="Google Shape;578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90425" y="945868"/>
              <a:ext cx="4374175" cy="34276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" name="Google Shape;579;p37"/>
            <p:cNvGrpSpPr/>
            <p:nvPr/>
          </p:nvGrpSpPr>
          <p:grpSpPr>
            <a:xfrm>
              <a:off x="5058975" y="2954850"/>
              <a:ext cx="4005625" cy="1302975"/>
              <a:chOff x="5058975" y="2954850"/>
              <a:chExt cx="4005625" cy="1302975"/>
            </a:xfrm>
          </p:grpSpPr>
          <p:pic>
            <p:nvPicPr>
              <p:cNvPr id="580" name="Google Shape;580;p37"/>
              <p:cNvPicPr preferRelativeResize="0"/>
              <p:nvPr/>
            </p:nvPicPr>
            <p:blipFill rotWithShape="1">
              <a:blip r:embed="rId7">
                <a:alphaModFix/>
              </a:blip>
              <a:srcRect b="23386" l="92331" r="0" t="38599"/>
              <a:stretch/>
            </p:blipFill>
            <p:spPr>
              <a:xfrm>
                <a:off x="8729175" y="2954850"/>
                <a:ext cx="335425" cy="130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" name="Google Shape;581;p37"/>
              <p:cNvPicPr preferRelativeResize="0"/>
              <p:nvPr/>
            </p:nvPicPr>
            <p:blipFill rotWithShape="1">
              <a:blip r:embed="rId7">
                <a:alphaModFix/>
              </a:blip>
              <a:srcRect b="23385" l="92331" r="1669" t="65822"/>
              <a:stretch/>
            </p:blipFill>
            <p:spPr>
              <a:xfrm>
                <a:off x="8517325" y="3680625"/>
                <a:ext cx="398076" cy="57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2" name="Google Shape;582;p37"/>
              <p:cNvPicPr preferRelativeResize="0"/>
              <p:nvPr/>
            </p:nvPicPr>
            <p:blipFill rotWithShape="1">
              <a:blip r:embed="rId7">
                <a:alphaModFix/>
              </a:blip>
              <a:srcRect b="5131" l="16736" r="1100" t="79099"/>
              <a:stretch/>
            </p:blipFill>
            <p:spPr>
              <a:xfrm>
                <a:off x="5058975" y="3680625"/>
                <a:ext cx="3594000" cy="540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8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38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8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Protótipo Inicial vs Evolutiva</a:t>
            </a:r>
            <a:endParaRPr b="1" sz="23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Tela de Gerenciar Estoque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//Visibilidade e Affordance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90" name="Google Shape;590;p38"/>
          <p:cNvCxnSpPr>
            <a:stCxn id="591" idx="1"/>
            <a:endCxn id="592" idx="1"/>
          </p:cNvCxnSpPr>
          <p:nvPr/>
        </p:nvCxnSpPr>
        <p:spPr>
          <a:xfrm rot="10800000">
            <a:off x="327612" y="1935815"/>
            <a:ext cx="2173200" cy="21045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593" name="Google Shape;593;p38"/>
          <p:cNvCxnSpPr>
            <a:endCxn id="592" idx="0"/>
          </p:cNvCxnSpPr>
          <p:nvPr/>
        </p:nvCxnSpPr>
        <p:spPr>
          <a:xfrm flipH="1">
            <a:off x="2287475" y="-274858"/>
            <a:ext cx="1500" cy="12222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4" name="Google Shape;594;p38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5" name="Google Shape;595;p38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596" name="Google Shape;596;p38"/>
          <p:cNvPicPr preferRelativeResize="0"/>
          <p:nvPr/>
        </p:nvPicPr>
        <p:blipFill rotWithShape="1">
          <a:blip r:embed="rId4">
            <a:alphaModFix/>
          </a:blip>
          <a:srcRect b="9974" l="14834" r="35517" t="11790"/>
          <a:stretch/>
        </p:blipFill>
        <p:spPr>
          <a:xfrm>
            <a:off x="254425" y="1098550"/>
            <a:ext cx="4067599" cy="3418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38"/>
          <p:cNvCxnSpPr/>
          <p:nvPr/>
        </p:nvCxnSpPr>
        <p:spPr>
          <a:xfrm>
            <a:off x="5963750" y="936467"/>
            <a:ext cx="684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8" name="Google Shape;598;p38"/>
          <p:cNvCxnSpPr>
            <a:stCxn id="599" idx="3"/>
          </p:cNvCxnSpPr>
          <p:nvPr/>
        </p:nvCxnSpPr>
        <p:spPr>
          <a:xfrm flipH="1" rot="5400000">
            <a:off x="614156" y="2299838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600" name="Google Shape;600;p38"/>
          <p:cNvCxnSpPr>
            <a:endCxn id="601" idx="0"/>
          </p:cNvCxnSpPr>
          <p:nvPr/>
        </p:nvCxnSpPr>
        <p:spPr>
          <a:xfrm>
            <a:off x="2093328" y="1282887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02" name="Google Shape;602;p38"/>
          <p:cNvCxnSpPr/>
          <p:nvPr/>
        </p:nvCxnSpPr>
        <p:spPr>
          <a:xfrm>
            <a:off x="4395113" y="609525"/>
            <a:ext cx="10800" cy="4277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063" y="1098550"/>
            <a:ext cx="4374175" cy="343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9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39"/>
          <p:cNvCxnSpPr>
            <a:stCxn id="610" idx="1"/>
            <a:endCxn id="611" idx="1"/>
          </p:cNvCxnSpPr>
          <p:nvPr/>
        </p:nvCxnSpPr>
        <p:spPr>
          <a:xfrm rot="10800000">
            <a:off x="327612" y="1935815"/>
            <a:ext cx="2173200" cy="21045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612" name="Google Shape;612;p39"/>
          <p:cNvCxnSpPr/>
          <p:nvPr/>
        </p:nvCxnSpPr>
        <p:spPr>
          <a:xfrm>
            <a:off x="4245958" y="952533"/>
            <a:ext cx="5400" cy="9777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3" name="Google Shape;613;p39"/>
          <p:cNvCxnSpPr/>
          <p:nvPr/>
        </p:nvCxnSpPr>
        <p:spPr>
          <a:xfrm rot="10800000">
            <a:off x="1538502" y="1935827"/>
            <a:ext cx="2724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4" name="Google Shape;614;p39"/>
          <p:cNvCxnSpPr/>
          <p:nvPr/>
        </p:nvCxnSpPr>
        <p:spPr>
          <a:xfrm>
            <a:off x="5963750" y="936467"/>
            <a:ext cx="6849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5" name="Google Shape;615;p39"/>
          <p:cNvCxnSpPr>
            <a:stCxn id="616" idx="3"/>
          </p:cNvCxnSpPr>
          <p:nvPr/>
        </p:nvCxnSpPr>
        <p:spPr>
          <a:xfrm flipH="1" rot="5400000">
            <a:off x="614156" y="2299838"/>
            <a:ext cx="2833500" cy="708900"/>
          </a:xfrm>
          <a:prstGeom prst="bentConnector3">
            <a:avLst>
              <a:gd fmla="val 50000" name="adj1"/>
            </a:avLst>
          </a:prstGeom>
          <a:noFill/>
          <a:ln>
            <a:noFill/>
          </a:ln>
        </p:spPr>
      </p:cxnSp>
      <p:cxnSp>
        <p:nvCxnSpPr>
          <p:cNvPr id="617" name="Google Shape;617;p39"/>
          <p:cNvCxnSpPr>
            <a:endCxn id="618" idx="0"/>
          </p:cNvCxnSpPr>
          <p:nvPr/>
        </p:nvCxnSpPr>
        <p:spPr>
          <a:xfrm>
            <a:off x="2093328" y="1282887"/>
            <a:ext cx="0" cy="2448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19" name="Google Shape;619;p39"/>
          <p:cNvSpPr/>
          <p:nvPr/>
        </p:nvSpPr>
        <p:spPr>
          <a:xfrm>
            <a:off x="2034600" y="0"/>
            <a:ext cx="5074800" cy="4274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800" y="644025"/>
            <a:ext cx="4020400" cy="233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425" y="1057263"/>
            <a:ext cx="53911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14566" l="0" r="0" t="0"/>
          <a:stretch/>
        </p:blipFill>
        <p:spPr>
          <a:xfrm>
            <a:off x="9490375" y="830350"/>
            <a:ext cx="1050775" cy="89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5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346550" y="0"/>
            <a:ext cx="2555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Tribos Kombucha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5953" r="5189" t="0"/>
          <a:stretch/>
        </p:blipFill>
        <p:spPr>
          <a:xfrm>
            <a:off x="4543625" y="0"/>
            <a:ext cx="46003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46550" y="312000"/>
            <a:ext cx="40122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Kombucha é uma bebida fermentada, viva, refrescante, levemente ácida e rica em microrganismos.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 processo de produção é baseado na fermentação de uma colônia de bactérias e leveduras conhecida como “scoby”, alimenta-se a cultura com um chá adoçado (geralmente verde ou preto) que consome grande parte do açúcar.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 segundo passo da produção envolve a adição de extratos naturais à base de frutas, vegetais e especiarias, que irão adicionar sabor e aroma, e promover a carbonatação da bebida, deixando-a frisante.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Tribos Kombucha é gaseificada naturalmente. E o álcool está presente em concentração abaixo de 0,5%, o que não caracteriza a bebida como alcoólica.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4572000" y="3095325"/>
            <a:ext cx="0" cy="2882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720" y="4872950"/>
            <a:ext cx="430175" cy="2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Sumário</a:t>
            </a:r>
            <a:endParaRPr b="1" sz="3000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-76200" y="953700"/>
            <a:ext cx="36672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Requisitos de AOO:</a:t>
            </a:r>
            <a:endParaRPr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//Diagrama de Casos de Uso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	//Diagrama de Classes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Requisitos de BD2:</a:t>
            </a:r>
            <a:endParaRPr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DER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Scripts de Criação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Procedures or functions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Views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Cursor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Controle de Acesso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Funções de Agregação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Triggers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28325" y="953700"/>
            <a:ext cx="3522900" cy="45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Requisitos de LP3:</a:t>
            </a:r>
            <a:endParaRPr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Interfaces gráficas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Classes e Objetos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Controles de Acesso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Herança e Composição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Coleções Genéricas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Requisitos de IHC:</a:t>
            </a:r>
            <a:endParaRPr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// Protótipo das Telas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	// Evolutiva das Telas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	// Princípios de Design </a:t>
            </a:r>
            <a:endParaRPr sz="1600">
              <a:solidFill>
                <a:srgbClr val="666666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14857" r="0" t="0"/>
          <a:stretch/>
        </p:blipFill>
        <p:spPr>
          <a:xfrm>
            <a:off x="6724375" y="0"/>
            <a:ext cx="24196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6"/>
          <p:cNvCxnSpPr/>
          <p:nvPr/>
        </p:nvCxnSpPr>
        <p:spPr>
          <a:xfrm>
            <a:off x="6724375" y="3095325"/>
            <a:ext cx="0" cy="28824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095" y="4872950"/>
            <a:ext cx="430175" cy="2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Diagrama de Casos de Uso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075" y="518275"/>
            <a:ext cx="7365697" cy="4625226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8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0"/>
            <a:ext cx="67353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Diagrama de Classes</a:t>
            </a:r>
            <a:endParaRPr b="1" sz="2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2319" r="5267" t="0"/>
          <a:stretch/>
        </p:blipFill>
        <p:spPr>
          <a:xfrm>
            <a:off x="3333975" y="91100"/>
            <a:ext cx="5750474" cy="4961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16" name="Google Shape;116;p18"/>
          <p:cNvGrpSpPr/>
          <p:nvPr/>
        </p:nvGrpSpPr>
        <p:grpSpPr>
          <a:xfrm>
            <a:off x="311700" y="160500"/>
            <a:ext cx="3439750" cy="2985150"/>
            <a:chOff x="311700" y="160500"/>
            <a:chExt cx="3439750" cy="2985150"/>
          </a:xfrm>
        </p:grpSpPr>
        <p:pic>
          <p:nvPicPr>
            <p:cNvPr id="117" name="Google Shape;117;p18"/>
            <p:cNvPicPr preferRelativeResize="0"/>
            <p:nvPr/>
          </p:nvPicPr>
          <p:blipFill rotWithShape="1">
            <a:blip r:embed="rId4">
              <a:alphaModFix/>
            </a:blip>
            <a:srcRect b="79507" l="7721" r="69709" t="807"/>
            <a:stretch/>
          </p:blipFill>
          <p:spPr>
            <a:xfrm>
              <a:off x="311700" y="1294350"/>
              <a:ext cx="2662251" cy="18513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18" name="Google Shape;118;p18"/>
            <p:cNvCxnSpPr/>
            <p:nvPr/>
          </p:nvCxnSpPr>
          <p:spPr>
            <a:xfrm flipH="1" rot="10800000">
              <a:off x="2850550" y="160500"/>
              <a:ext cx="900900" cy="13203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19" name="Google Shape;119;p18"/>
          <p:cNvGrpSpPr/>
          <p:nvPr/>
        </p:nvGrpSpPr>
        <p:grpSpPr>
          <a:xfrm>
            <a:off x="382550" y="209900"/>
            <a:ext cx="5269225" cy="4933599"/>
            <a:chOff x="382550" y="209900"/>
            <a:chExt cx="5269225" cy="4933599"/>
          </a:xfrm>
        </p:grpSpPr>
        <p:pic>
          <p:nvPicPr>
            <p:cNvPr id="120" name="Google Shape;120;p18"/>
            <p:cNvPicPr preferRelativeResize="0"/>
            <p:nvPr/>
          </p:nvPicPr>
          <p:blipFill rotWithShape="1">
            <a:blip r:embed="rId4">
              <a:alphaModFix/>
            </a:blip>
            <a:srcRect b="49311" l="38257" r="39877" t="812"/>
            <a:stretch/>
          </p:blipFill>
          <p:spPr>
            <a:xfrm>
              <a:off x="382550" y="452900"/>
              <a:ext cx="2579074" cy="4690599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21" name="Google Shape;121;p18"/>
            <p:cNvCxnSpPr/>
            <p:nvPr/>
          </p:nvCxnSpPr>
          <p:spPr>
            <a:xfrm flipH="1" rot="10800000">
              <a:off x="2887575" y="209900"/>
              <a:ext cx="2764200" cy="4071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22" name="Google Shape;122;p18"/>
          <p:cNvGrpSpPr/>
          <p:nvPr/>
        </p:nvGrpSpPr>
        <p:grpSpPr>
          <a:xfrm>
            <a:off x="382550" y="246600"/>
            <a:ext cx="7292975" cy="3503700"/>
            <a:chOff x="382550" y="246600"/>
            <a:chExt cx="7292975" cy="3503700"/>
          </a:xfrm>
        </p:grpSpPr>
        <p:pic>
          <p:nvPicPr>
            <p:cNvPr id="123" name="Google Shape;123;p18"/>
            <p:cNvPicPr preferRelativeResize="0"/>
            <p:nvPr/>
          </p:nvPicPr>
          <p:blipFill rotWithShape="1">
            <a:blip r:embed="rId4">
              <a:alphaModFix/>
            </a:blip>
            <a:srcRect b="71369" l="70792" r="10584" t="1087"/>
            <a:stretch/>
          </p:blipFill>
          <p:spPr>
            <a:xfrm>
              <a:off x="382550" y="1159950"/>
              <a:ext cx="2196551" cy="259035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24" name="Google Shape;124;p18"/>
            <p:cNvCxnSpPr/>
            <p:nvPr/>
          </p:nvCxnSpPr>
          <p:spPr>
            <a:xfrm flipH="1" rot="10800000">
              <a:off x="2505025" y="246600"/>
              <a:ext cx="5170500" cy="10491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25" name="Google Shape;125;p18"/>
          <p:cNvGrpSpPr/>
          <p:nvPr/>
        </p:nvGrpSpPr>
        <p:grpSpPr>
          <a:xfrm>
            <a:off x="382550" y="1616550"/>
            <a:ext cx="3109700" cy="2332274"/>
            <a:chOff x="382550" y="1616550"/>
            <a:chExt cx="3109700" cy="2332274"/>
          </a:xfrm>
        </p:grpSpPr>
        <p:pic>
          <p:nvPicPr>
            <p:cNvPr id="126" name="Google Shape;126;p18"/>
            <p:cNvPicPr preferRelativeResize="0"/>
            <p:nvPr/>
          </p:nvPicPr>
          <p:blipFill rotWithShape="1">
            <a:blip r:embed="rId4">
              <a:alphaModFix/>
            </a:blip>
            <a:srcRect b="42942" l="3416" r="72625" t="32258"/>
            <a:stretch/>
          </p:blipFill>
          <p:spPr>
            <a:xfrm>
              <a:off x="382550" y="1616550"/>
              <a:ext cx="2825876" cy="233227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27" name="Google Shape;127;p18"/>
            <p:cNvCxnSpPr/>
            <p:nvPr/>
          </p:nvCxnSpPr>
          <p:spPr>
            <a:xfrm flipH="1" rot="10800000">
              <a:off x="3122050" y="1752325"/>
              <a:ext cx="370200" cy="123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28" name="Google Shape;128;p18"/>
          <p:cNvGrpSpPr/>
          <p:nvPr/>
        </p:nvGrpSpPr>
        <p:grpSpPr>
          <a:xfrm>
            <a:off x="382550" y="2640775"/>
            <a:ext cx="5170400" cy="851475"/>
            <a:chOff x="382550" y="2640775"/>
            <a:chExt cx="5170400" cy="851475"/>
          </a:xfrm>
        </p:grpSpPr>
        <p:pic>
          <p:nvPicPr>
            <p:cNvPr id="129" name="Google Shape;129;p18"/>
            <p:cNvPicPr preferRelativeResize="0"/>
            <p:nvPr/>
          </p:nvPicPr>
          <p:blipFill rotWithShape="1">
            <a:blip r:embed="rId4">
              <a:alphaModFix/>
            </a:blip>
            <a:srcRect b="36538" l="36998" r="39044" t="54407"/>
            <a:stretch/>
          </p:blipFill>
          <p:spPr>
            <a:xfrm>
              <a:off x="382550" y="2640775"/>
              <a:ext cx="2825876" cy="8514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30" name="Google Shape;130;p18"/>
            <p:cNvCxnSpPr/>
            <p:nvPr/>
          </p:nvCxnSpPr>
          <p:spPr>
            <a:xfrm>
              <a:off x="3122050" y="2801200"/>
              <a:ext cx="2430900" cy="615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31" name="Google Shape;131;p18"/>
          <p:cNvGrpSpPr/>
          <p:nvPr/>
        </p:nvGrpSpPr>
        <p:grpSpPr>
          <a:xfrm>
            <a:off x="382550" y="2110125"/>
            <a:ext cx="7465850" cy="1845101"/>
            <a:chOff x="382550" y="2110125"/>
            <a:chExt cx="7465850" cy="1845101"/>
          </a:xfrm>
        </p:grpSpPr>
        <p:pic>
          <p:nvPicPr>
            <p:cNvPr id="132" name="Google Shape;132;p18"/>
            <p:cNvPicPr preferRelativeResize="0"/>
            <p:nvPr/>
          </p:nvPicPr>
          <p:blipFill rotWithShape="1">
            <a:blip r:embed="rId4">
              <a:alphaModFix/>
            </a:blip>
            <a:srcRect b="45472" l="73786" r="7486" t="39129"/>
            <a:stretch/>
          </p:blipFill>
          <p:spPr>
            <a:xfrm>
              <a:off x="382550" y="2296752"/>
              <a:ext cx="2529700" cy="16584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33" name="Google Shape;133;p18"/>
            <p:cNvCxnSpPr/>
            <p:nvPr/>
          </p:nvCxnSpPr>
          <p:spPr>
            <a:xfrm flipH="1" rot="10800000">
              <a:off x="2801200" y="2110125"/>
              <a:ext cx="5047200" cy="3579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34" name="Google Shape;134;p18"/>
          <p:cNvGrpSpPr/>
          <p:nvPr/>
        </p:nvGrpSpPr>
        <p:grpSpPr>
          <a:xfrm>
            <a:off x="382538" y="2564575"/>
            <a:ext cx="3109725" cy="1377074"/>
            <a:chOff x="382550" y="2571750"/>
            <a:chExt cx="3109725" cy="1377074"/>
          </a:xfrm>
        </p:grpSpPr>
        <p:pic>
          <p:nvPicPr>
            <p:cNvPr id="135" name="Google Shape;135;p18"/>
            <p:cNvPicPr preferRelativeResize="0"/>
            <p:nvPr/>
          </p:nvPicPr>
          <p:blipFill rotWithShape="1">
            <a:blip r:embed="rId4">
              <a:alphaModFix/>
            </a:blip>
            <a:srcRect b="10590" l="3902" r="72528" t="75005"/>
            <a:stretch/>
          </p:blipFill>
          <p:spPr>
            <a:xfrm>
              <a:off x="382550" y="2571750"/>
              <a:ext cx="2825876" cy="137707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36" name="Google Shape;136;p18"/>
            <p:cNvCxnSpPr/>
            <p:nvPr/>
          </p:nvCxnSpPr>
          <p:spPr>
            <a:xfrm>
              <a:off x="3134375" y="2677800"/>
              <a:ext cx="357900" cy="12096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37" name="Google Shape;137;p18"/>
          <p:cNvGrpSpPr/>
          <p:nvPr/>
        </p:nvGrpSpPr>
        <p:grpSpPr>
          <a:xfrm>
            <a:off x="311700" y="2643650"/>
            <a:ext cx="5167275" cy="1414000"/>
            <a:chOff x="311700" y="2633450"/>
            <a:chExt cx="5167275" cy="1414000"/>
          </a:xfrm>
        </p:grpSpPr>
        <p:pic>
          <p:nvPicPr>
            <p:cNvPr id="138" name="Google Shape;138;p18"/>
            <p:cNvPicPr preferRelativeResize="0"/>
            <p:nvPr/>
          </p:nvPicPr>
          <p:blipFill rotWithShape="1">
            <a:blip r:embed="rId4">
              <a:alphaModFix/>
            </a:blip>
            <a:srcRect b="6847" l="35432" r="40999" t="78747"/>
            <a:stretch/>
          </p:blipFill>
          <p:spPr>
            <a:xfrm>
              <a:off x="311700" y="2633450"/>
              <a:ext cx="2825876" cy="137707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39" name="Google Shape;139;p18"/>
            <p:cNvCxnSpPr/>
            <p:nvPr/>
          </p:nvCxnSpPr>
          <p:spPr>
            <a:xfrm>
              <a:off x="3072675" y="2727150"/>
              <a:ext cx="2406300" cy="13203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40" name="Google Shape;140;p18"/>
          <p:cNvGrpSpPr/>
          <p:nvPr/>
        </p:nvGrpSpPr>
        <p:grpSpPr>
          <a:xfrm>
            <a:off x="270350" y="2392350"/>
            <a:ext cx="7314475" cy="2122499"/>
            <a:chOff x="311700" y="2431000"/>
            <a:chExt cx="7314475" cy="2122499"/>
          </a:xfrm>
        </p:grpSpPr>
        <p:pic>
          <p:nvPicPr>
            <p:cNvPr id="141" name="Google Shape;141;p18"/>
            <p:cNvPicPr preferRelativeResize="0"/>
            <p:nvPr/>
          </p:nvPicPr>
          <p:blipFill rotWithShape="1">
            <a:blip r:embed="rId4">
              <a:alphaModFix/>
            </a:blip>
            <a:srcRect b="586" l="69394" r="7037" t="77212"/>
            <a:stretch/>
          </p:blipFill>
          <p:spPr>
            <a:xfrm>
              <a:off x="311700" y="2431000"/>
              <a:ext cx="2825876" cy="2122499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42" name="Google Shape;142;p18"/>
            <p:cNvCxnSpPr/>
            <p:nvPr/>
          </p:nvCxnSpPr>
          <p:spPr>
            <a:xfrm>
              <a:off x="3010975" y="2566725"/>
              <a:ext cx="4615200" cy="1431600"/>
            </a:xfrm>
            <a:prstGeom prst="straightConnector1">
              <a:avLst/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9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DER</a:t>
            </a:r>
            <a:endParaRPr b="1" sz="3000"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6" y="0"/>
            <a:ext cx="88336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0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das tabelas</a:t>
            </a:r>
            <a:r>
              <a:rPr b="1" lang="pt-BR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34716"/>
            <a:ext cx="2462525" cy="2274075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61" name="Google Shape;161;p20"/>
          <p:cNvGrpSpPr/>
          <p:nvPr/>
        </p:nvGrpSpPr>
        <p:grpSpPr>
          <a:xfrm>
            <a:off x="1051975" y="147225"/>
            <a:ext cx="7546525" cy="2454525"/>
            <a:chOff x="1051975" y="147225"/>
            <a:chExt cx="7546525" cy="2454525"/>
          </a:xfrm>
        </p:grpSpPr>
        <p:pic>
          <p:nvPicPr>
            <p:cNvPr id="162" name="Google Shape;1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3414" y="147225"/>
              <a:ext cx="4085087" cy="1583711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63" name="Google Shape;163;p20"/>
            <p:cNvCxnSpPr/>
            <p:nvPr/>
          </p:nvCxnSpPr>
          <p:spPr>
            <a:xfrm flipH="1" rot="10800000">
              <a:off x="1051975" y="268650"/>
              <a:ext cx="3630300" cy="23331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64" name="Google Shape;164;p20"/>
          <p:cNvGrpSpPr/>
          <p:nvPr/>
        </p:nvGrpSpPr>
        <p:grpSpPr>
          <a:xfrm>
            <a:off x="1051975" y="1896678"/>
            <a:ext cx="7546525" cy="1109182"/>
            <a:chOff x="1051975" y="1896678"/>
            <a:chExt cx="7546525" cy="1109182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0400" y="1896678"/>
              <a:ext cx="3888100" cy="1109182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66" name="Google Shape;166;p20"/>
            <p:cNvCxnSpPr/>
            <p:nvPr/>
          </p:nvCxnSpPr>
          <p:spPr>
            <a:xfrm flipH="1" rot="10800000">
              <a:off x="1051975" y="2014400"/>
              <a:ext cx="3831600" cy="9729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67" name="Google Shape;167;p20"/>
          <p:cNvGrpSpPr/>
          <p:nvPr/>
        </p:nvGrpSpPr>
        <p:grpSpPr>
          <a:xfrm>
            <a:off x="1046950" y="2141075"/>
            <a:ext cx="7551550" cy="2855200"/>
            <a:chOff x="1046950" y="2141075"/>
            <a:chExt cx="7551550" cy="2855200"/>
          </a:xfrm>
        </p:grpSpPr>
        <p:pic>
          <p:nvPicPr>
            <p:cNvPr id="168" name="Google Shape;16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88400" y="3177000"/>
              <a:ext cx="4610100" cy="18192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69" name="Google Shape;169;p20"/>
            <p:cNvCxnSpPr/>
            <p:nvPr/>
          </p:nvCxnSpPr>
          <p:spPr>
            <a:xfrm>
              <a:off x="1046950" y="2141075"/>
              <a:ext cx="3081000" cy="11556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70" name="Google Shape;170;p20"/>
          <p:cNvGrpSpPr/>
          <p:nvPr/>
        </p:nvGrpSpPr>
        <p:grpSpPr>
          <a:xfrm>
            <a:off x="1057550" y="708575"/>
            <a:ext cx="7750186" cy="2106950"/>
            <a:chOff x="1057550" y="708575"/>
            <a:chExt cx="7750186" cy="2106950"/>
          </a:xfrm>
        </p:grpSpPr>
        <p:pic>
          <p:nvPicPr>
            <p:cNvPr id="171" name="Google Shape;171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60630" y="708575"/>
              <a:ext cx="5147106" cy="186971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72" name="Google Shape;172;p20"/>
            <p:cNvCxnSpPr/>
            <p:nvPr/>
          </p:nvCxnSpPr>
          <p:spPr>
            <a:xfrm flipH="1" rot="10800000">
              <a:off x="1057550" y="771025"/>
              <a:ext cx="2740500" cy="20445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73" name="Google Shape;173;p20"/>
          <p:cNvGrpSpPr/>
          <p:nvPr/>
        </p:nvGrpSpPr>
        <p:grpSpPr>
          <a:xfrm>
            <a:off x="1047125" y="2352450"/>
            <a:ext cx="7760626" cy="2288100"/>
            <a:chOff x="1047125" y="2352450"/>
            <a:chExt cx="7760626" cy="2288100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31425" y="2755266"/>
              <a:ext cx="5176326" cy="188528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75" name="Google Shape;175;p20"/>
            <p:cNvCxnSpPr/>
            <p:nvPr/>
          </p:nvCxnSpPr>
          <p:spPr>
            <a:xfrm>
              <a:off x="1047125" y="2352450"/>
              <a:ext cx="2738400" cy="5016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76" name="Google Shape;176;p20"/>
          <p:cNvGrpSpPr/>
          <p:nvPr/>
        </p:nvGrpSpPr>
        <p:grpSpPr>
          <a:xfrm>
            <a:off x="1067350" y="853600"/>
            <a:ext cx="7764949" cy="2855200"/>
            <a:chOff x="1067350" y="853600"/>
            <a:chExt cx="7764949" cy="2855200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65687" y="853600"/>
              <a:ext cx="5566612" cy="28552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78" name="Google Shape;178;p20"/>
            <p:cNvCxnSpPr/>
            <p:nvPr/>
          </p:nvCxnSpPr>
          <p:spPr>
            <a:xfrm flipH="1" rot="10800000">
              <a:off x="1067350" y="909350"/>
              <a:ext cx="2323800" cy="27108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79" name="Google Shape;179;p20"/>
          <p:cNvGrpSpPr/>
          <p:nvPr/>
        </p:nvGrpSpPr>
        <p:grpSpPr>
          <a:xfrm>
            <a:off x="1071600" y="536750"/>
            <a:ext cx="7760700" cy="4103800"/>
            <a:chOff x="1071600" y="536750"/>
            <a:chExt cx="7760700" cy="4103800"/>
          </a:xfrm>
        </p:grpSpPr>
        <p:pic>
          <p:nvPicPr>
            <p:cNvPr id="180" name="Google Shape;180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176787" y="536750"/>
              <a:ext cx="5655513" cy="41038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81" name="Google Shape;181;p20"/>
            <p:cNvCxnSpPr/>
            <p:nvPr/>
          </p:nvCxnSpPr>
          <p:spPr>
            <a:xfrm flipH="1" rot="10800000">
              <a:off x="1071600" y="616875"/>
              <a:ext cx="2199900" cy="28113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82" name="Google Shape;182;p20"/>
          <p:cNvGrpSpPr/>
          <p:nvPr/>
        </p:nvGrpSpPr>
        <p:grpSpPr>
          <a:xfrm>
            <a:off x="1073325" y="1934475"/>
            <a:ext cx="7758975" cy="3061800"/>
            <a:chOff x="1073325" y="1934475"/>
            <a:chExt cx="7758975" cy="3061800"/>
          </a:xfrm>
        </p:grpSpPr>
        <p:pic>
          <p:nvPicPr>
            <p:cNvPr id="183" name="Google Shape;18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22284" y="3121541"/>
              <a:ext cx="5210016" cy="187473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84" name="Google Shape;184;p20"/>
            <p:cNvCxnSpPr/>
            <p:nvPr/>
          </p:nvCxnSpPr>
          <p:spPr>
            <a:xfrm>
              <a:off x="1073325" y="1934475"/>
              <a:ext cx="2694900" cy="13260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185" name="Google Shape;185;p20"/>
          <p:cNvGrpSpPr/>
          <p:nvPr/>
        </p:nvGrpSpPr>
        <p:grpSpPr>
          <a:xfrm>
            <a:off x="1057325" y="536750"/>
            <a:ext cx="7774975" cy="2678800"/>
            <a:chOff x="1057325" y="536750"/>
            <a:chExt cx="7774975" cy="2678800"/>
          </a:xfrm>
        </p:grpSpPr>
        <p:pic>
          <p:nvPicPr>
            <p:cNvPr id="186" name="Google Shape;186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622285" y="536750"/>
              <a:ext cx="5210015" cy="2391484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87" name="Google Shape;187;p20"/>
            <p:cNvCxnSpPr/>
            <p:nvPr/>
          </p:nvCxnSpPr>
          <p:spPr>
            <a:xfrm flipH="1" rot="10800000">
              <a:off x="1057325" y="594750"/>
              <a:ext cx="2698500" cy="26208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pic>
        <p:nvPicPr>
          <p:cNvPr id="188" name="Google Shape;188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8949" l="14337" r="9558" t="1164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1"/>
          <p:cNvCxnSpPr/>
          <p:nvPr/>
        </p:nvCxnSpPr>
        <p:spPr>
          <a:xfrm>
            <a:off x="2703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1"/>
          <p:cNvSpPr txBox="1"/>
          <p:nvPr>
            <p:ph type="title"/>
          </p:nvPr>
        </p:nvSpPr>
        <p:spPr>
          <a:xfrm>
            <a:off x="311700" y="0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pt-BR" sz="2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cripts de criação das procedures</a:t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17825"/>
            <a:ext cx="2381940" cy="11556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98" name="Google Shape;198;p21"/>
          <p:cNvGrpSpPr/>
          <p:nvPr/>
        </p:nvGrpSpPr>
        <p:grpSpPr>
          <a:xfrm>
            <a:off x="791225" y="804875"/>
            <a:ext cx="8238113" cy="1619250"/>
            <a:chOff x="791225" y="804875"/>
            <a:chExt cx="8238113" cy="1619250"/>
          </a:xfrm>
        </p:grpSpPr>
        <p:pic>
          <p:nvPicPr>
            <p:cNvPr id="199" name="Google Shape;19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7613" y="804875"/>
              <a:ext cx="6181725" cy="161925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00" name="Google Shape;200;p21"/>
            <p:cNvCxnSpPr/>
            <p:nvPr/>
          </p:nvCxnSpPr>
          <p:spPr>
            <a:xfrm flipH="1" rot="10800000">
              <a:off x="791225" y="863625"/>
              <a:ext cx="2085600" cy="12606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01" name="Google Shape;201;p21"/>
          <p:cNvGrpSpPr/>
          <p:nvPr/>
        </p:nvGrpSpPr>
        <p:grpSpPr>
          <a:xfrm>
            <a:off x="780600" y="2711250"/>
            <a:ext cx="8248748" cy="1819275"/>
            <a:chOff x="780600" y="2711250"/>
            <a:chExt cx="8248748" cy="1819275"/>
          </a:xfrm>
        </p:grpSpPr>
        <p:pic>
          <p:nvPicPr>
            <p:cNvPr id="202" name="Google Shape;202;p21"/>
            <p:cNvPicPr preferRelativeResize="0"/>
            <p:nvPr/>
          </p:nvPicPr>
          <p:blipFill rotWithShape="1">
            <a:blip r:embed="rId7">
              <a:alphaModFix/>
            </a:blip>
            <a:srcRect b="0" l="0" r="14944" t="0"/>
            <a:stretch/>
          </p:blipFill>
          <p:spPr>
            <a:xfrm>
              <a:off x="2847623" y="2711250"/>
              <a:ext cx="6181725" cy="18192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03" name="Google Shape;203;p21"/>
            <p:cNvCxnSpPr/>
            <p:nvPr/>
          </p:nvCxnSpPr>
          <p:spPr>
            <a:xfrm flipH="1" rot="10800000">
              <a:off x="780600" y="2803600"/>
              <a:ext cx="2112300" cy="477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04" name="Google Shape;204;p21"/>
          <p:cNvGrpSpPr/>
          <p:nvPr/>
        </p:nvGrpSpPr>
        <p:grpSpPr>
          <a:xfrm>
            <a:off x="807375" y="423688"/>
            <a:ext cx="6185700" cy="2486071"/>
            <a:chOff x="807375" y="423688"/>
            <a:chExt cx="6185700" cy="2486071"/>
          </a:xfrm>
        </p:grpSpPr>
        <p:pic>
          <p:nvPicPr>
            <p:cNvPr id="205" name="Google Shape;205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58150" y="423688"/>
              <a:ext cx="5134925" cy="2486071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06" name="Google Shape;206;p21"/>
            <p:cNvCxnSpPr/>
            <p:nvPr/>
          </p:nvCxnSpPr>
          <p:spPr>
            <a:xfrm flipH="1" rot="10800000">
              <a:off x="807375" y="466900"/>
              <a:ext cx="1047600" cy="22473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07" name="Google Shape;207;p21"/>
          <p:cNvGrpSpPr/>
          <p:nvPr/>
        </p:nvGrpSpPr>
        <p:grpSpPr>
          <a:xfrm>
            <a:off x="4223425" y="988900"/>
            <a:ext cx="4857350" cy="3202825"/>
            <a:chOff x="4223425" y="988900"/>
            <a:chExt cx="4857350" cy="3202825"/>
          </a:xfrm>
        </p:grpSpPr>
        <p:pic>
          <p:nvPicPr>
            <p:cNvPr id="208" name="Google Shape;208;p21"/>
            <p:cNvPicPr preferRelativeResize="0"/>
            <p:nvPr/>
          </p:nvPicPr>
          <p:blipFill rotWithShape="1">
            <a:blip r:embed="rId9">
              <a:alphaModFix/>
            </a:blip>
            <a:srcRect b="0" l="1315" r="7360" t="0"/>
            <a:stretch/>
          </p:blipFill>
          <p:spPr>
            <a:xfrm>
              <a:off x="4314776" y="988900"/>
              <a:ext cx="4765999" cy="320282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9" name="Google Shape;209;p21"/>
            <p:cNvSpPr/>
            <p:nvPr/>
          </p:nvSpPr>
          <p:spPr>
            <a:xfrm flipH="1" rot="5400000">
              <a:off x="4243825" y="2524450"/>
              <a:ext cx="208800" cy="249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D966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152400" y="3148000"/>
            <a:ext cx="4922650" cy="1843100"/>
            <a:chOff x="0" y="3300400"/>
            <a:chExt cx="4922650" cy="1843100"/>
          </a:xfrm>
        </p:grpSpPr>
        <p:pic>
          <p:nvPicPr>
            <p:cNvPr id="211" name="Google Shape;211;p21"/>
            <p:cNvPicPr preferRelativeResize="0"/>
            <p:nvPr/>
          </p:nvPicPr>
          <p:blipFill rotWithShape="1">
            <a:blip r:embed="rId10">
              <a:alphaModFix/>
            </a:blip>
            <a:srcRect b="0" l="0" r="6655" t="0"/>
            <a:stretch/>
          </p:blipFill>
          <p:spPr>
            <a:xfrm>
              <a:off x="0" y="3471600"/>
              <a:ext cx="4922650" cy="167190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2" name="Google Shape;212;p21"/>
            <p:cNvSpPr/>
            <p:nvPr/>
          </p:nvSpPr>
          <p:spPr>
            <a:xfrm flipH="1" rot="-5400000">
              <a:off x="4121400" y="3280000"/>
              <a:ext cx="208800" cy="249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D966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807375" y="423688"/>
            <a:ext cx="8221963" cy="3857625"/>
            <a:chOff x="807375" y="423688"/>
            <a:chExt cx="8221963" cy="3857625"/>
          </a:xfrm>
        </p:grpSpPr>
        <p:pic>
          <p:nvPicPr>
            <p:cNvPr id="214" name="Google Shape;214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33163" y="423688"/>
              <a:ext cx="7496175" cy="385762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15" name="Google Shape;215;p21"/>
            <p:cNvCxnSpPr/>
            <p:nvPr/>
          </p:nvCxnSpPr>
          <p:spPr>
            <a:xfrm flipH="1" rot="10800000">
              <a:off x="807375" y="482775"/>
              <a:ext cx="736500" cy="18417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16" name="Google Shape;216;p21"/>
          <p:cNvGrpSpPr/>
          <p:nvPr/>
        </p:nvGrpSpPr>
        <p:grpSpPr>
          <a:xfrm>
            <a:off x="4233450" y="131975"/>
            <a:ext cx="4837300" cy="2841450"/>
            <a:chOff x="4306700" y="68300"/>
            <a:chExt cx="4837300" cy="2841450"/>
          </a:xfrm>
        </p:grpSpPr>
        <p:pic>
          <p:nvPicPr>
            <p:cNvPr id="217" name="Google Shape;217;p21"/>
            <p:cNvPicPr preferRelativeResize="0"/>
            <p:nvPr/>
          </p:nvPicPr>
          <p:blipFill rotWithShape="1">
            <a:blip r:embed="rId12">
              <a:alphaModFix/>
            </a:blip>
            <a:srcRect b="2190" l="0" r="34942" t="0"/>
            <a:stretch/>
          </p:blipFill>
          <p:spPr>
            <a:xfrm>
              <a:off x="4428275" y="68300"/>
              <a:ext cx="4715725" cy="2841450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8" name="Google Shape;218;p21"/>
            <p:cNvSpPr/>
            <p:nvPr/>
          </p:nvSpPr>
          <p:spPr>
            <a:xfrm>
              <a:off x="4306700" y="404375"/>
              <a:ext cx="265200" cy="249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1128213" y="2236363"/>
            <a:ext cx="5043163" cy="2581275"/>
            <a:chOff x="807363" y="2161588"/>
            <a:chExt cx="5043163" cy="2581275"/>
          </a:xfrm>
        </p:grpSpPr>
        <p:pic>
          <p:nvPicPr>
            <p:cNvPr id="220" name="Google Shape;220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7363" y="2161588"/>
              <a:ext cx="4886325" cy="25812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1" name="Google Shape;221;p21"/>
            <p:cNvSpPr/>
            <p:nvPr/>
          </p:nvSpPr>
          <p:spPr>
            <a:xfrm rot="10800000">
              <a:off x="5585325" y="2832550"/>
              <a:ext cx="265200" cy="2496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1"/>
          <p:cNvGrpSpPr/>
          <p:nvPr/>
        </p:nvGrpSpPr>
        <p:grpSpPr>
          <a:xfrm>
            <a:off x="806325" y="423688"/>
            <a:ext cx="7266588" cy="3248025"/>
            <a:chOff x="806325" y="423688"/>
            <a:chExt cx="7266588" cy="3248025"/>
          </a:xfrm>
        </p:grpSpPr>
        <p:pic>
          <p:nvPicPr>
            <p:cNvPr id="223" name="Google Shape;223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910238" y="423688"/>
              <a:ext cx="6162675" cy="324802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224" name="Google Shape;224;p21"/>
            <p:cNvCxnSpPr/>
            <p:nvPr/>
          </p:nvCxnSpPr>
          <p:spPr>
            <a:xfrm flipH="1" rot="10800000">
              <a:off x="806325" y="467425"/>
              <a:ext cx="1122900" cy="2065500"/>
            </a:xfrm>
            <a:prstGeom prst="straightConnector1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225" name="Google Shape;225;p21"/>
          <p:cNvGrpSpPr/>
          <p:nvPr/>
        </p:nvGrpSpPr>
        <p:grpSpPr>
          <a:xfrm>
            <a:off x="2088650" y="1419213"/>
            <a:ext cx="6940688" cy="3648075"/>
            <a:chOff x="2088650" y="1419213"/>
            <a:chExt cx="6940688" cy="3648075"/>
          </a:xfrm>
        </p:grpSpPr>
        <p:pic>
          <p:nvPicPr>
            <p:cNvPr id="226" name="Google Shape;226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180863" y="1419213"/>
              <a:ext cx="6848475" cy="3648075"/>
            </a:xfrm>
            <a:prstGeom prst="rect">
              <a:avLst/>
            </a:prstGeom>
            <a:noFill/>
            <a:ln cap="flat" cmpd="sng" w="2857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27" name="Google Shape;227;p21"/>
            <p:cNvSpPr/>
            <p:nvPr/>
          </p:nvSpPr>
          <p:spPr>
            <a:xfrm>
              <a:off x="2088650" y="3440613"/>
              <a:ext cx="234600" cy="1728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D966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775" y="4817650"/>
            <a:ext cx="514450" cy="2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